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824" r:id="rId2"/>
    <p:sldId id="842" r:id="rId3"/>
    <p:sldId id="843" r:id="rId4"/>
    <p:sldId id="848" r:id="rId5"/>
    <p:sldId id="847" r:id="rId6"/>
    <p:sldId id="850" r:id="rId7"/>
    <p:sldId id="845" r:id="rId8"/>
    <p:sldId id="849" r:id="rId9"/>
    <p:sldId id="851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>
        <p:scale>
          <a:sx n="164" d="100"/>
          <a:sy n="164" d="100"/>
        </p:scale>
        <p:origin x="-114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727639E498A60D5FF9A3B911FC10326BB8302798F1297D0E53E768DB48E96CC69D5FD2E1A80FD523799CC472D52311A7750254AAE67195B1aAc7J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2139702"/>
            <a:ext cx="7920880" cy="1169515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1756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4658" t="17212" r="34250" b="6601"/>
          <a:stretch/>
        </p:blipFill>
        <p:spPr>
          <a:xfrm>
            <a:off x="155575" y="-15038"/>
            <a:ext cx="3672408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3098" y="1093738"/>
            <a:ext cx="4040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43461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Акт ОМС о закреплении территории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7800" y="12222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Информация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на </a:t>
            </a:r>
            <a:r>
              <a:rPr lang="ru-RU" sz="1600" b="1" dirty="0">
                <a:solidFill>
                  <a:srgbClr val="FF0000"/>
                </a:solidFill>
              </a:rPr>
              <a:t>стенде и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официальном </a:t>
            </a:r>
            <a:r>
              <a:rPr lang="ru-RU" sz="1600" b="1" dirty="0">
                <a:solidFill>
                  <a:srgbClr val="FF0000"/>
                </a:solidFill>
              </a:rPr>
              <a:t>сайте в сети Интернет</a:t>
            </a:r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порядке </a:t>
            </a:r>
            <a:r>
              <a:rPr lang="ru-RU" dirty="0" smtClean="0"/>
              <a:t>в государственные </a:t>
            </a:r>
            <a:r>
              <a:rPr lang="ru-RU" dirty="0"/>
              <a:t>и </a:t>
            </a:r>
            <a:r>
              <a:rPr lang="ru-RU" dirty="0" smtClean="0"/>
              <a:t>муниципальные образовательные организации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4056" y="2885124"/>
            <a:ext cx="29699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военнослужащих</a:t>
            </a:r>
          </a:p>
          <a:p>
            <a:r>
              <a:rPr lang="ru-RU" dirty="0"/>
              <a:t>- детям сотрудников полиции</a:t>
            </a:r>
          </a:p>
        </p:txBody>
      </p:sp>
    </p:spTree>
    <p:extLst>
      <p:ext uri="{BB962C8B-B14F-4D97-AF65-F5344CB8AC3E}">
        <p14:creationId xmlns:p14="http://schemas.microsoft.com/office/powerpoint/2010/main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2716" y="6854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Сроки приема заявлений на обучение в первый класс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19619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Возраст начала обучения в начальной школе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школы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068" y="130952"/>
            <a:ext cx="776594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обучение и документы для приема на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подаются: </a:t>
            </a: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вручении;</a:t>
            </a:r>
          </a:p>
          <a:p>
            <a:pPr algn="just">
              <a:spcAft>
                <a:spcPts val="1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003" y="461"/>
            <a:ext cx="27748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2126" t="16401" r="27162" b="8001"/>
          <a:stretch/>
        </p:blipFill>
        <p:spPr>
          <a:xfrm>
            <a:off x="697345" y="843558"/>
            <a:ext cx="324036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15180</TotalTime>
  <Words>579</Words>
  <Application>Microsoft Office PowerPoint</Application>
  <PresentationFormat>Экран (16:9)</PresentationFormat>
  <Paragraphs>86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Заместитель</cp:lastModifiedBy>
  <cp:revision>1370</cp:revision>
  <cp:lastPrinted>2019-01-23T13:01:31Z</cp:lastPrinted>
  <dcterms:created xsi:type="dcterms:W3CDTF">2014-03-04T07:12:45Z</dcterms:created>
  <dcterms:modified xsi:type="dcterms:W3CDTF">2020-11-19T08:44:50Z</dcterms:modified>
</cp:coreProperties>
</file>